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25240-3CDF-40C7-985B-CD1BDEC21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32E57-5D76-439E-9588-084383CE3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70A4F-02A3-42C0-868A-95822F4B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5F9D9-5FC0-49A5-98B4-0B5FDE29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06BBD-0564-415D-B630-C2BE7C2C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68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B6E0A-C539-45D3-98FB-6D72F987F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4DDDB9-7EA5-4FF3-AA89-40DE82645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EAC21-86A3-4177-8343-BFCC80BA6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63630-198A-417F-8B77-B614569D3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BB14F-6C6F-4FB5-A51D-69743396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32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C5219-B90B-4848-B089-5B8102EF05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A9958-87CA-4004-A130-3539AE1D8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0ACBE-93B3-42E2-9814-E3040DC31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806E-6540-461A-92D2-E8D6B4A1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56573-5C0E-4F3B-A970-2FECEA85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988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96A3D-DFC0-4069-8FD9-298C74DE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39E0F-A208-4843-A3CD-706711DEF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D7AEF-50E9-4DC8-9EAC-C131533E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97D16-C519-43C3-82D9-B08EDE46D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19B7C-DCEE-4C9A-82B5-49F7AC6F5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2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1DC0C-3B63-46F3-A984-29D8E1DF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85676-B18F-4C3A-A543-EC71D8AB6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2750F-975C-4EE2-9830-D456A9561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DFAEF-10E8-434A-B280-1CFCB37D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C8588-7C5E-44CE-94F0-500606678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2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32318-3E47-4E57-9619-2DDCC53C0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D0FBD3-F74C-47BC-8CAC-522F11BF2E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DC8B9-C9F6-4F81-8664-53A253E74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54386A-FB65-4B97-9854-D73DD168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FF3EA-DB99-49C0-992A-6B58F8210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4C3AF-4DB6-41F8-83D0-7CE0A88A6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62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E3A4B-63E1-40D7-BE50-E6F74CDAD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4EF6-7EB4-425B-B7BA-C410AB65D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C6C46-428E-49EB-BB05-C1D8B1583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10259-FDFD-4029-8E1F-EB61F53C0C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CA53CC-6A80-4003-8C02-2CBE433E3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515549-EDFE-414A-A694-97481CA92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839CBE-3CCE-41AD-A2E3-47FBBDE5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788E0E-DA84-41BF-9FF8-17B43696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0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2F560-915A-4275-8A7B-D3FAA43EE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5AC47D-D50B-46F3-B017-81E8F11B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D01D9-45A8-4540-A96D-9A38162BC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91E949-DBB8-4CB4-955E-D4BBEC20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5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856104-1959-4367-8FB8-F01FFF95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FF1DD-589E-4A5C-86C0-8FF83BD1A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71BD7-8AA7-45BB-8623-B1C8C8D4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6A18-1579-4F61-B0EC-83611E1B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59BB0-E8E7-4105-8025-B653D9305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EA9A2-79B9-4803-A029-D9B535B268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2177F-355A-44EC-B4D6-5AD1BC5A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87C0A-973E-48DA-9364-95AC4C1E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4D98E-20B2-44F7-A29A-9ADE6027D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18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7C06B-6605-4CF5-8174-667DCD1D6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DA9905-9CA3-4594-860B-14B9D3A681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79365-E4B1-45EB-B9B6-70D5A3FFA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5B079-C300-433B-B657-0794C0D0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C66AF-C56B-4AE3-AA2C-E41EBB2F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FD068-CB05-4995-AC53-D4E7E6E1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23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DDBC2-CF3C-442E-83DE-D6C9242E8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72149-11DB-4E7B-98C1-6B75B6E05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B8BC7-9034-449E-8B62-F87698653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1385E-5363-4CBB-ACEB-77177485C312}" type="datetimeFigureOut">
              <a:rPr lang="en-US" smtClean="0"/>
              <a:t>5/28/2020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2D711-F92D-480F-AEF7-56D019294A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063D6-F1DA-4E80-BD68-B0C696F25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D6A4C-8D55-4F60-98AE-DFF19314D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3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entering the Week with EAP - Thursday, May 28, 2020 2.32.40 PM">
            <a:hlinkClick r:id="" action="ppaction://media"/>
            <a:extLst>
              <a:ext uri="{FF2B5EF4-FFF2-40B4-BE49-F238E27FC236}">
                <a16:creationId xmlns:a16="http://schemas.microsoft.com/office/drawing/2014/main" id="{F8E89899-D48E-4716-B5FC-6E5AB9E9FA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668" y="105161"/>
            <a:ext cx="11920756" cy="668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85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1</cp:revision>
  <dcterms:created xsi:type="dcterms:W3CDTF">2020-05-28T23:16:32Z</dcterms:created>
  <dcterms:modified xsi:type="dcterms:W3CDTF">2020-05-28T23:19:59Z</dcterms:modified>
</cp:coreProperties>
</file>