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21F5-EB02-409D-9305-4FB73DBBF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20DC6-B052-4E5A-81F1-8800F7346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8F3F0-BFC3-4AB8-B51C-49C33A0E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C2B5A-0F0B-4E01-9D19-1BC3572F6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31CA7-0D17-46F2-8BA3-1F4899A0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8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6A5D-FDE8-407A-81EF-38355915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524E08-D850-4758-92BA-29A11CC24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45D49-8950-45EA-B294-99ADF43A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9CD7E-516F-4FDA-BA92-558E6BE84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DE349-873C-4B97-B164-794FACF81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D14B07-132F-4F35-8C35-A0E04A4EA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CE512-1A3A-4BE7-B90E-97DB80969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6C4B8-74C6-4EA8-B3C9-EBCD75DD0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80D3F-1B46-4783-AE27-4838F075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F7121-B02D-407F-B4B1-9ABA2A58B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2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5055-7733-4391-BE77-D3497D7B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94A75-0AC1-4DB3-A45A-177DACDD7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FD7D3-6483-4660-B43A-C14B85BA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09601-8BD7-415C-B146-1F245F57F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C20A5-958F-4211-9E8A-9C4EEDAAE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7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71243-AD91-464D-86FF-72C07A8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C9093-2CC1-42F4-9CF6-75CC64DC2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57EB5-F2C9-402A-A20B-6F547EB28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C8142-F488-4FD9-B06A-BF3CF762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BEE55-9A17-4A4A-AD5B-0929C244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5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D3E4-BE4C-45B9-8A1A-E89ECB3A6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3EEB6-D2EB-47BD-A8A4-04D68E713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3F056-FA7E-4B1F-97B2-3A1BD935D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59EC8-1543-4E14-9EF0-72F9E1201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CBF06-C533-4CAF-BB99-60A47164D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55291-11D2-4408-A6D4-19B9C7E9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EC8E6-14A1-40D4-96BA-A20E8D6D0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EEBAD-F6EB-4176-BAB8-E7FA6AD95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BEE73-3A33-4E15-AFB4-4784B6807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0540D-17C8-4491-B7BA-412E552AE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54031-73EA-4049-BB61-D34C24738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3C5AA-F9D6-43BD-8444-165DF4BB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931E4-B231-4D12-9E2F-F4EA1B0D2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021DA-82D8-4226-8C14-5E9D7947F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7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91FE4-4F89-41B8-B15B-EB022815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5B6B2-06F7-48A3-9A31-571193DA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D89FF-BE42-41C0-9879-3240EE1C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137D6-AFD8-478A-B478-517887F1C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31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5F56A2-55EC-4543-94AA-06DBA8B2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D8EFF-1863-4141-8983-DACD9998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4AE9A-F2DD-40DD-B282-71B345C97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0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A3B2-E9C5-4AE1-8192-67B32944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63EE0-D817-491C-9641-B4889C062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71180-4AF3-4754-BD11-AA3E536E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0ED21-EA55-4D3F-BD50-FF7FC72FA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D9B53-9800-45C0-8E4F-D014617B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9FFBE-DCBC-4532-9EE5-BFB9B3A8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6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C4D2-7C0B-4F75-9986-680C888C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BBDEF7-DCC9-4DAE-A2C9-1B7B2D510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26B72-8422-493A-95B8-AF03AD5D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FD5FD-08B4-418C-BD91-40B6A407E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B387C-D3AD-4ED0-B78E-D862B8A3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2A75B-F591-4D8B-9D69-C541BCA5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3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F989E-C967-463F-8053-C7E56755F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28F25-3491-4912-8D96-04F92D648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B8254-6441-49E1-B4A1-F8BDBF0D5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50EF7-0354-42B2-B85A-CAD2AFE4FEE0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5A4DD-9AB5-4406-80F3-1709F04CD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A0E30-BBE8-41A8-82E3-53F78C2F6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84567-1CEB-4581-907E-3C6FD9AC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4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4332-64C2-4B2D-A559-4F0899503A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43318-CE99-479A-9E97-5EACE07ACA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Monday, June 8, 2020 11.05.47 AM">
            <a:hlinkClick r:id="" action="ppaction://media"/>
            <a:extLst>
              <a:ext uri="{FF2B5EF4-FFF2-40B4-BE49-F238E27FC236}">
                <a16:creationId xmlns:a16="http://schemas.microsoft.com/office/drawing/2014/main" id="{144747F0-5A4C-46F5-A85C-1EC099B414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068" y="139219"/>
            <a:ext cx="11255270" cy="63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1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2020-06-08T18:27:50Z</dcterms:created>
  <dcterms:modified xsi:type="dcterms:W3CDTF">2020-06-08T18:36:25Z</dcterms:modified>
</cp:coreProperties>
</file>