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ADAB-1049-4D5E-B073-86E2A9085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CBC86-2163-4045-B545-899F0ACEB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78400-1574-4757-8F45-025EFD51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76282-772B-435D-BE60-8DAC6657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5415-5EB4-48E6-B321-1F83A814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77ADB-9856-4AB9-8737-BA477AF9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55293-784A-4845-B650-53DEC9996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11ACD-368A-4C02-8E2F-F7F2358B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9952-BBA7-4D6E-A2DC-3A42D890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78BF-67EB-4637-9AF5-6E380738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4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69CEA1-6E9C-465B-BC7C-2B8B8BD0B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9FAB2-85AA-4C85-A6FA-32724050C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5BCB-A8D1-489F-AA24-5B179910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82F2A-783F-4ACD-815A-8A1A646C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22D4E-16EC-4475-87BF-AE49F1AA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9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40F2-86B3-4B61-B8D9-EACB9FA3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56E22-8DEB-402F-A9E9-CBDBFE0FF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796A1-743D-4633-ADF7-6C7A6774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C8EA8-0D8A-4981-BE88-486DEFF6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4BEFB-47D1-4C4A-9231-57662930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2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314F-5597-4E9F-B6A9-92012EAD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96D73-27B6-4EF5-AE46-387E10AF7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D5D78-D124-41F2-A18E-4123DE60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09025-D048-4477-97BF-0A6C2103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E0D41-3703-4874-A1DB-86F30ECD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2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7173-9FE9-4BBB-9EEC-E712755E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E5CD3-3438-4666-8979-D1E069B3A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295D4-3ED5-46F1-9B2C-52CBEB4FD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17001-CDD8-4D4A-B3B0-FEC93434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8EF14-40DC-4838-BD1D-6FFAB1A6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3EBB4-4A58-40C1-AB96-D4B157B8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4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814-CB55-4E37-9E93-E8AA101C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BE43C-65CA-4119-B774-020068E8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4336E-DF06-4981-ABB4-27420CC97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81AAD-28EE-4C13-A46C-E7EAEDF42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31187-5279-4F61-9C1B-941C8AE6D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3ACEB-FA8E-4B15-BF05-A2D05FEA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7F3-8A48-43CB-86C8-016F81C8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243C7-0A31-4A6F-B12A-DF67FA48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39E7-1040-45D9-85DE-9DBCD092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4F30A-5A28-45DB-AF5A-6915CA4A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DAD0-D7D4-417D-9488-89B08E53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D72BF-627F-416A-B3C1-80F4BC7F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21834-E0A7-47E7-962F-7D4E3BAF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A8668-5815-4BBF-B563-8EE78760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68422-7EE8-4EDE-92B5-2A72F8FF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1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7E10-5D45-44A2-A767-256E8916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79ECA-D427-4014-80D0-3D725357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44FF2-6BD7-460E-9983-9E55ED16D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6CF57-D887-4A51-B901-71C9BB2C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309AA-42B1-451E-878D-B0D4F563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24AFC-9DFC-43F2-AAD4-88657912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1841-A885-4FFE-8003-398B7830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32EA1-1DBF-4E35-B979-A21F83D28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1C6A6-B233-4160-BBE1-08FBB9D74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47A5D-22A8-4FCF-8507-54A7EF3A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19503-BE81-4E8A-A67D-7BF614FD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16567-066B-47BF-98D1-AEF2BC24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09432-938D-4A96-A33F-C0054D50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DFB99-404C-41C7-B08C-4B548C0F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F327-7EC3-4E45-AF95-54ABF36E9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842F9-F02F-46F0-A71F-7F0C6AC32ED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274C9-D7E2-4782-A0E4-8FAF3349C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94AE8-3F96-49EB-BC7E-4AB0F63D8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5A1A-98A3-4510-9CEF-AEA53784D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C71B-E9EF-40B1-A1A6-4F74F5995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81170-12DB-4F8B-94AE-B9671AA85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Wednesday, June 10, 2020 9.32.42 AM">
            <a:hlinkClick r:id="" action="ppaction://media"/>
            <a:extLst>
              <a:ext uri="{FF2B5EF4-FFF2-40B4-BE49-F238E27FC236}">
                <a16:creationId xmlns:a16="http://schemas.microsoft.com/office/drawing/2014/main" id="{2504E5D2-4120-43A2-B67C-F48655CF0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951" y="208475"/>
            <a:ext cx="11107024" cy="62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2020-06-10T16:52:15Z</dcterms:created>
  <dcterms:modified xsi:type="dcterms:W3CDTF">2020-06-10T16:53:02Z</dcterms:modified>
</cp:coreProperties>
</file>