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0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3A2F48-40BF-472B-B646-ADBADF1A3C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86E6663-00C5-40E4-9C63-5ED27816D9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5202A7-3BD6-473C-9B85-1C73AC3A76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AC4A9-5D1B-4E51-87D9-5FABF044DA6B}" type="datetimeFigureOut">
              <a:rPr lang="en-US" smtClean="0"/>
              <a:t>6/18/2020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37B11B-127D-4B36-8B6C-828E54CBE5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8FACF3-B724-4669-BE83-23A1E69299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59A7E-5449-479E-966F-AEC81E4C7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8522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62903A-64F7-46DA-BB7D-1DD6F70262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CC4B7F-5B62-4E78-AFBD-B949B821EF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72A879-9CD1-4E4E-9C22-214DA7FDBE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AC4A9-5D1B-4E51-87D9-5FABF044DA6B}" type="datetimeFigureOut">
              <a:rPr lang="en-US" smtClean="0"/>
              <a:t>6/18/2020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566BE2-6666-4F01-91F3-9FC631C1F5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531489-841A-4970-987A-7AD0F1E83E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59A7E-5449-479E-966F-AEC81E4C7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6646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FA01133-9B2E-49BE-AA93-D7EF4739A2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57E8690-897E-4206-B12D-7C77AE8983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4BCEF1-6AAC-48C9-81DE-82C4289739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AC4A9-5D1B-4E51-87D9-5FABF044DA6B}" type="datetimeFigureOut">
              <a:rPr lang="en-US" smtClean="0"/>
              <a:t>6/18/2020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98181B-2C3E-4F08-B74F-BA9D157C53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EA84B5-451E-42D3-A33A-F3580E4FA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59A7E-5449-479E-966F-AEC81E4C7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0620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1E9192-1964-467C-84CD-BDB671FA81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A6AAFD-C750-4CC7-A912-657AD4F4E1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B5E725-C125-4D83-A3DB-BDCB4743A9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AC4A9-5D1B-4E51-87D9-5FABF044DA6B}" type="datetimeFigureOut">
              <a:rPr lang="en-US" smtClean="0"/>
              <a:t>6/18/2020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36A3A1-DA1D-4673-83C1-62C5955CD7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680B1E-C53A-4CEA-8F8C-CFAFB13170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59A7E-5449-479E-966F-AEC81E4C7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0614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78CB97-0EDC-4F6A-9D9F-4D85EDF7C3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50BFBE-0CBD-4D58-BB3B-AA66BEA000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91005A-2618-4F04-8389-1ADA44274D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AC4A9-5D1B-4E51-87D9-5FABF044DA6B}" type="datetimeFigureOut">
              <a:rPr lang="en-US" smtClean="0"/>
              <a:t>6/18/2020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F600CA-82C9-4893-87FE-B588CF6527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5859E5-0DFC-46C3-95A3-031E7E4A08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59A7E-5449-479E-966F-AEC81E4C7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4235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CC9510-6B91-47AD-8C62-4E3E4C2C35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7B01C4-BB23-4821-A0E7-903DA41961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113DD3-980A-47DD-B6A5-BAF08AFC1F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BE70C2-6966-454D-81B3-76B82760CF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AC4A9-5D1B-4E51-87D9-5FABF044DA6B}" type="datetimeFigureOut">
              <a:rPr lang="en-US" smtClean="0"/>
              <a:t>6/18/2020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35359C-9727-4DB1-A1B5-B7C9A9C291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928362-4332-40BA-A15A-7EB574464B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59A7E-5449-479E-966F-AEC81E4C7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3023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ABDD06-A1E5-44DB-A687-1AFFC43E1C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D00D67-6684-4988-AF84-5449529EB6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7B96B5-77A4-4A80-AC10-E635A84C52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AEB4E4C-674D-4D08-ACCE-3993A329195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156EF83-16DC-4069-9831-D5A501A5F47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14DB21F-DCEE-450E-8E10-014C74DDA0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AC4A9-5D1B-4E51-87D9-5FABF044DA6B}" type="datetimeFigureOut">
              <a:rPr lang="en-US" smtClean="0"/>
              <a:t>6/18/2020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A64C929-0140-4545-B62A-0C5A4520BA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C3139BB-3AC8-4B35-A760-E03DB3F04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59A7E-5449-479E-966F-AEC81E4C7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3133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6F146A-BD6B-432D-88F8-44462425AF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A6E8BF-52AC-4F75-9DA8-77CD546AE9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AC4A9-5D1B-4E51-87D9-5FABF044DA6B}" type="datetimeFigureOut">
              <a:rPr lang="en-US" smtClean="0"/>
              <a:t>6/18/2020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B5D52F-8954-47E2-B097-623CE72444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6D978A-1642-4E01-B8D3-12FA8B7C7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59A7E-5449-479E-966F-AEC81E4C7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3874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221BFF0-FDDE-44F9-A4B9-289C17DB3B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AC4A9-5D1B-4E51-87D9-5FABF044DA6B}" type="datetimeFigureOut">
              <a:rPr lang="en-US" smtClean="0"/>
              <a:t>6/18/2020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16D2614-3067-4ABE-AC22-E4F279BB4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891831-E6A7-4134-A1DF-7BB90115A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59A7E-5449-479E-966F-AEC81E4C7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043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77CE20-1631-484C-B45E-D86A13FDA2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5CBACC-E168-40BC-B0BD-8FB0146AA4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B8ABF5-D258-4DD7-9917-E5F2EDF633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F3776D-44BD-420F-922A-D15D92A2BF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AC4A9-5D1B-4E51-87D9-5FABF044DA6B}" type="datetimeFigureOut">
              <a:rPr lang="en-US" smtClean="0"/>
              <a:t>6/18/2020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927D71-B04C-4F92-AC9A-D7A2C8D350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680B63-C623-476F-B345-166EA5004D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59A7E-5449-479E-966F-AEC81E4C7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3892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5A135B-6C91-4286-AC8F-E450458C1B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C3B86BB-5D9B-4B97-B522-135A16E2B9A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5D1AEC-7BB8-407A-AB73-7447AC3CD3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038BE8-9C3A-4830-85BA-C89299D865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AC4A9-5D1B-4E51-87D9-5FABF044DA6B}" type="datetimeFigureOut">
              <a:rPr lang="en-US" smtClean="0"/>
              <a:t>6/18/2020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5395CB-5D08-4AB8-B495-647B864DDC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6529C1-9FC8-4667-B3CC-7AC76A4F6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59A7E-5449-479E-966F-AEC81E4C7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431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48A571F-4ABD-4FE4-A0DE-C8EB83D0E5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523BBB-73B4-448C-AF09-21BC932F79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AF112E-5803-426D-8775-4BB26BED16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FAC4A9-5D1B-4E51-87D9-5FABF044DA6B}" type="datetimeFigureOut">
              <a:rPr lang="en-US" smtClean="0"/>
              <a:t>6/18/2020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734839-E7AB-4F86-9F40-7F13499A1A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86B7B4-530C-40A8-A6AC-1D374E60D4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159A7E-5449-479E-966F-AEC81E4C7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740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41BF41-959E-4457-9E7B-09D13A7A4DD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BBF03C2-09FB-4A70-B6F3-C8E44475B55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entering the Week with EAP - Thursday, June 18, 2020 3.12.31 PM">
            <a:hlinkClick r:id="" action="ppaction://media"/>
            <a:extLst>
              <a:ext uri="{FF2B5EF4-FFF2-40B4-BE49-F238E27FC236}">
                <a16:creationId xmlns:a16="http://schemas.microsoft.com/office/drawing/2014/main" id="{3779773D-CDDC-4E0F-81BB-67D87C63A30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2693" y="102765"/>
            <a:ext cx="11826614" cy="6652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657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24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0</Words>
  <Application>Microsoft Office PowerPoint</Application>
  <PresentationFormat>Widescreen</PresentationFormat>
  <Paragraphs>0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Kumor, Anna</dc:creator>
  <cp:lastModifiedBy>Kumor, Anna</cp:lastModifiedBy>
  <cp:revision>2</cp:revision>
  <dcterms:created xsi:type="dcterms:W3CDTF">2020-06-18T22:26:54Z</dcterms:created>
  <dcterms:modified xsi:type="dcterms:W3CDTF">2020-06-18T22:33:46Z</dcterms:modified>
</cp:coreProperties>
</file>