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19B3-DC84-4CCE-ACC3-2A1CEB832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FB933-84FE-4F8D-A932-F179E7197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96A28-D1CD-44FD-A5D0-1CFC60204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EAF-A990-4CD8-AC4B-4F9356FA77E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15356-9E03-48AD-B878-80F476D1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000DB-449F-4AFC-95C4-AC109096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2F7-C05E-4B2F-946E-0F8C7CE52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0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F781B-D237-44C9-9218-3FB627A8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BB6704-0EE3-417E-99D0-A5465DDE5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0E00F-30D4-4156-A26E-400EF1AD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EAF-A990-4CD8-AC4B-4F9356FA77E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97A2D-73AA-4C9A-99AA-E63E36BD5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E94AD-C194-43AD-BB8E-D1ECF705D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2F7-C05E-4B2F-946E-0F8C7CE52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81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113845-D420-4B7F-8F6D-F7F3B9A401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C03926-4B8D-483E-98A2-79C523977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187F0-9460-4F04-B480-561FAE38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EAF-A990-4CD8-AC4B-4F9356FA77E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78330-1205-4F6E-A98B-E748D7FA0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0D7EC-0633-4C9B-9E73-F4731F6E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2F7-C05E-4B2F-946E-0F8C7CE52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2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9EAF-D781-46A2-8FD2-3E3FA736D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55280-249C-4C0C-941A-A5336D6B7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A2ED0-F8B0-4342-AF08-6B0163D76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EAF-A990-4CD8-AC4B-4F9356FA77E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85A47-4D1A-421B-8227-1B6A5591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07328-2035-4696-B2E7-C88A5A1C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2F7-C05E-4B2F-946E-0F8C7CE52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4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7BCC-8904-4B2A-8F93-CFD6D8C5B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2610-3EB2-40F6-8522-AB91FE34B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17DB7-F0CD-4772-84AA-E52E1F565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EAF-A990-4CD8-AC4B-4F9356FA77E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998F7-9B78-4B2D-840C-D4BFC58C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50908-BD30-44F8-A62E-31E59D705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2F7-C05E-4B2F-946E-0F8C7CE52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4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BA0C1-0702-45F2-9A13-878F4B243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409F4-BAF2-4A14-BAB5-981949262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5CEC7-C84D-445E-A392-75A61F6FC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5F8F1-1836-4866-B126-A21F9864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EAF-A990-4CD8-AC4B-4F9356FA77E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822B8-0725-4E2B-A048-AD05E4B4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D893C-CDE6-4A7D-9FB2-21BBB3427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2F7-C05E-4B2F-946E-0F8C7CE52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5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39F3-2D7A-44BB-9BAA-03621ABFA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DFF21-26A6-41BE-B6B2-AA2D2D92D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60EB1-E990-40F7-8112-2FBF653B4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918984-269A-4A39-9F4E-393A78A48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FDF77-01DA-4038-A811-D733788F3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58AF92-BC40-4F0E-8B9B-B647DCA78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EAF-A990-4CD8-AC4B-4F9356FA77E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3E4A29-57A9-4A20-A26E-506F5E3E8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DDA169-D264-4F37-BFAE-416061F3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2F7-C05E-4B2F-946E-0F8C7CE52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1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64D94-33E7-4F1A-8563-AE088C5C7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295514-23E0-4CEB-AB5D-71C54529E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EAF-A990-4CD8-AC4B-4F9356FA77E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5E21A-3021-473F-B948-8ACE697CF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AACA0-28A4-45A3-B3B0-427CB209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2F7-C05E-4B2F-946E-0F8C7CE52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50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8E930-B30C-4E70-A255-E3A09D29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EAF-A990-4CD8-AC4B-4F9356FA77E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B1E72-5384-4926-9112-FCBDECCFD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1593B-44D0-4460-8B88-51B9DAF7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2F7-C05E-4B2F-946E-0F8C7CE52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1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384D3-7932-4F00-86FF-2DE5A59A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4D3AF-1173-48CD-87C0-247992F13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63813-6A27-4D96-9560-505465282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989E2-15A5-4A74-A7A8-AA9092F1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EAF-A990-4CD8-AC4B-4F9356FA77E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3580D-0321-4F26-B4AC-8B002D2C9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F1EDE-ADFC-41A0-A2A3-B4E979C57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2F7-C05E-4B2F-946E-0F8C7CE52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5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76A0-E5E2-4493-B65D-920268D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DF139A-4A93-446E-89CC-78B4702C74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09358-FC65-4409-BD71-A11CCB20F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28B3C-CF5C-49A0-B97B-AF70F797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EAF-A990-4CD8-AC4B-4F9356FA77E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E5CDD-CE33-4184-894D-B1D6CFB8A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47106-0142-446C-B5E1-AB7BB5F5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2F7-C05E-4B2F-946E-0F8C7CE52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6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3A9C19-62A7-45F3-9892-568DE7C6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BB759-7746-4F99-AB63-7D0DDAF1F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D6764-ABDF-46C4-9607-D770BE5603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40EAF-A990-4CD8-AC4B-4F9356FA77E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073A2-CA0F-4E4D-8FDE-F8DFA13D25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7AA31-1438-46FA-8AB3-30A335C7C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112F7-C05E-4B2F-946E-0F8C7CE52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2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1DD9-0863-4297-8BF4-E2A59BC06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DD7E4-0717-44E4-96A9-63EE369BF1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Thursday, July 2, 2020 4.15.30 PM">
            <a:hlinkClick r:id="" action="ppaction://media"/>
            <a:extLst>
              <a:ext uri="{FF2B5EF4-FFF2-40B4-BE49-F238E27FC236}">
                <a16:creationId xmlns:a16="http://schemas.microsoft.com/office/drawing/2014/main" id="{55474DD8-322D-47DE-8659-C24DEF9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85" y="92692"/>
            <a:ext cx="11862425" cy="667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1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2020-07-02T23:47:20Z</dcterms:created>
  <dcterms:modified xsi:type="dcterms:W3CDTF">2020-07-02T23:47:21Z</dcterms:modified>
</cp:coreProperties>
</file>