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923E-CF4A-45BE-B08D-464A868FB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455BA-1932-41CE-A4C6-DD1217A583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3B451-3D61-4D0C-96D7-1E447FB92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C922E-7E2F-4D50-BD08-D3DB5344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7736A-3F77-48F4-ACAD-406B2261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9A10-A321-442B-86C3-F9F07467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8A75E-721E-40FC-B07B-85C2812A7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3061F-CF17-4AB1-B28D-B85C01B4B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ABA69-E9BE-4314-94BA-7AC21266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31160-4130-4CB7-A2DB-2D220E41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4F708-7A09-455A-A53A-252F90A1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EFA47-75C3-4F72-9BCC-0E9BF8646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3A48-C342-4935-81B8-B198A4E1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CA5BB-0AF6-4ED0-BD38-17E0320B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4CC5-914F-430B-9F26-FD6E6F3C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3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FB44-681C-424D-A826-0DAD8AB4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EBDB6-37E2-4328-A95B-B04273251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63874-C655-42DF-B5DF-7B5BF1B1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D93C0-E7A9-4C2F-A8F5-9875D084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9A94F-D4A9-4910-BE67-911E210A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E017-BFC4-4A78-9272-6C801EC7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27E5C-FE48-463F-B574-881405FE3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309A-EFBF-4F92-9734-219B0609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08FE5-9247-4D77-9B1B-85DDCE48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0A8ED-98EF-4665-B265-981BDD3C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8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A954-2015-4111-9D6A-9418DFA8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286B-7185-42AC-9535-08FE3DAF3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B59B4-58F9-4A78-9D63-335D11C7E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886CD-BC65-4B55-83C4-D9CFBFED1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3D4B6-765C-49DA-BA1F-0F93E6F8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1D3CB-DF32-48EB-81A2-B40CEE56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2EB7-B3A8-43C1-A22C-E06A24C8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E1AB2-F8DF-4D76-B731-B29C968CA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40631-DAFE-4952-9B83-D83C27752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B03E6-323A-498C-9A21-5C0B0E17B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7CB121-42A0-42F0-BC29-6DEFAD47F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0C5A7-8F23-413B-A6AC-3243ABA8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C06B8-930B-4D92-A2F7-F4C58CF9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7E1AB-3335-4892-BD3C-902A7B3B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9CDC-D4EF-40CB-9916-FE5E0322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67872-87A6-4716-B0E9-22F4DD06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F34FF-F244-42AA-8581-9B4957DD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7105B-F08B-41D2-B5D6-08026E00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9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20E74-5661-4EB0-BB20-AF1C1F7E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E50F95-9D18-47D1-B239-7F4BC43E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B9E76-AB3E-487B-A892-700B7359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9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37D7-EFB1-491C-B52E-AFF05EF9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71905-DA7F-4F34-BCEA-216499D1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F1655-9E7D-420C-BBD9-7E039657B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0C85B-BDEA-4E12-8DC3-F7A6FA6B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93B53-CD99-48EC-8F26-553822CD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76447-4A0C-44C4-9A32-B84DF241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9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8B7C-6F94-4BE5-BCDA-8BC48805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B7C50C-42CF-4DFB-8FD5-19BED3439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29DCA-1F45-41CE-8F19-CC075F6D7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27A09-F030-4773-9389-2F5165EC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A039E-A6E9-41C5-A300-13D338C0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3B22E-75CD-4A21-BE69-A5171A2D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A0D7AD-43B8-4FC9-9E28-695952BC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6E2AD-363A-4549-9293-7B189BB48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25C33-DA27-420A-B199-A13B2652A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95BA0-0E0D-40C0-8710-9ADFDD5E4C83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7C0D1-CB26-4927-A2A6-9E86EC9C6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5FDCA-33FB-4373-B0E8-3270ECF9C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89491-3C23-4C59-A68E-52617213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68F4-91A1-4934-9056-6A6141B924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D2E02-CA34-4D13-9C68-045C7FC276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August 5, 2020 9.05.26 AM">
            <a:hlinkClick r:id="" action="ppaction://media"/>
            <a:extLst>
              <a:ext uri="{FF2B5EF4-FFF2-40B4-BE49-F238E27FC236}">
                <a16:creationId xmlns:a16="http://schemas.microsoft.com/office/drawing/2014/main" id="{42D52467-E230-4207-83C9-FCB0203E8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893" y="142043"/>
            <a:ext cx="11214977" cy="63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2020-08-05T16:24:58Z</dcterms:created>
  <dcterms:modified xsi:type="dcterms:W3CDTF">2020-08-05T16:25:31Z</dcterms:modified>
</cp:coreProperties>
</file>