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298D8-B352-48F4-9F29-E90D14DE4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4FB1F5-4893-437E-8B9C-2BCB06DF1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F4865-1061-45B9-A2E3-057AC68F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34FA-B3EA-46E7-A866-476757D7715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4F032-C43E-4E73-B35C-8412C7B3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E424A-F79D-4C02-947A-4B735F3D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84726-AA2F-427F-A1E5-E3C7E19A8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83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78BD6-7709-47CF-A7C9-78264F0B3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7150E-C40D-48BC-B78B-6AE42BBB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91AC0-FFDD-44F2-B292-8C989D532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34FA-B3EA-46E7-A866-476757D7715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F90B2-18FB-464D-AFB2-261FC3C8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CD7A8-741B-4E08-8746-64FDAB45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84726-AA2F-427F-A1E5-E3C7E19A8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1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BF4BE2-2413-49F1-875B-AC3B07FFA4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953265-01CE-4946-A872-3C5FC4048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88F04-B02A-4852-894B-F9BC72AFC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34FA-B3EA-46E7-A866-476757D7715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C8CBD-CE01-4A9D-8861-7F0DA510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E3527-06F5-427B-8C09-8033C83E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84726-AA2F-427F-A1E5-E3C7E19A8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7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BC7BB-BCE5-4B04-86A1-8DE52EB3A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13428-F86E-4EEA-960F-0432ECAF9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6AA9E-5826-4DDA-901B-BCF3C8AE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34FA-B3EA-46E7-A866-476757D7715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64E20-2A95-49F3-B6D9-EE855B25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0FA1E-1FC0-47F4-BF9C-6659737F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84726-AA2F-427F-A1E5-E3C7E19A8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2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93CD2-5D17-480B-AF93-9624053F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26DAD-1D43-4C5D-A624-3EFDA23E8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F50A9-F503-4C65-ADE2-E8A56F932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34FA-B3EA-46E7-A866-476757D7715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25CB5-4AF6-4088-855B-D6EC933E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327C-D30D-4532-A8DB-4137224E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84726-AA2F-427F-A1E5-E3C7E19A8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88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E89A3-4D8D-49C3-82D3-20330730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B41B9-A8E9-4C99-BFC2-3215C56F7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AEAEA-1BCD-47BF-B5D7-7CA933989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87EB6-BC86-4691-AE1B-4A6F73A7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34FA-B3EA-46E7-A866-476757D7715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07779-DBC5-45B9-A29C-C9BFBF0F9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9FC64-E534-4226-8CFF-0E6FB565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84726-AA2F-427F-A1E5-E3C7E19A8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9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82A4-7BEB-447E-BA46-1C96D61CB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3B461-DD60-4C23-BCE0-2A9F7DA72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3E3B46-7B1B-4D88-AA71-E58BF405F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7294A4-E1BD-4B64-A4C8-82E04B292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4E394-3FEF-4C79-AD9F-5407E5711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8E4205-0E61-40E5-B16B-3B764C4E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34FA-B3EA-46E7-A866-476757D7715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51BE7C-A9FC-42E9-A33A-DD92460C4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D3433-7CFB-4F03-80C2-41AD4517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84726-AA2F-427F-A1E5-E3C7E19A8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23C0-D2F1-4784-A664-828785B39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C4938-F5A4-4261-889F-81859390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34FA-B3EA-46E7-A866-476757D7715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FE0BF0-BCB7-4672-92D4-B71E682C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DA398A-7A5A-4036-937C-5A46A554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84726-AA2F-427F-A1E5-E3C7E19A8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4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8E2FE-F76D-47BA-8D32-C97E0F09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34FA-B3EA-46E7-A866-476757D7715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7DDED7-248D-4882-974D-1A7C1F92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E7172-31BD-4ED2-B658-90CA8E8E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84726-AA2F-427F-A1E5-E3C7E19A8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E32BD-4609-4FD2-AD0B-0EF8CDFB3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490E4-EF1C-4FBA-951C-48D4278E0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F72CA-E69A-4066-A9FB-3C1F608C0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60D32-ED7E-4C8E-A79D-C8D8AA577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34FA-B3EA-46E7-A866-476757D7715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1C245-FCD7-45AD-AAA0-12F7197C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DF087-E700-4B37-A9D6-855523D5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84726-AA2F-427F-A1E5-E3C7E19A8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56469-B1B6-47E2-90C2-B74C5824F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AB3FD1-718D-4923-A87D-17FD874DD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02770-1B32-48E8-8E51-1CBC2EE1E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E0BDA-04EF-4DF6-BD5F-8B358D7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34FA-B3EA-46E7-A866-476757D7715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74C45-BEE9-499B-AECD-3201936D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F1924-D389-4ED7-B7BF-8E468529C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84726-AA2F-427F-A1E5-E3C7E19A8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5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E3AAC2-3952-4559-A5D9-49F08351C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576E2-C5B1-4832-9905-A4D6EFF53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55855-0E29-4C49-A1F0-5C532D4DB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334FA-B3EA-46E7-A866-476757D7715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C7CB2-1E51-4FDB-A2B3-6C781CA4F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4F37A-7867-45BD-82B4-3901824FD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84726-AA2F-427F-A1E5-E3C7E19A8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3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01425-227C-4A39-8F2C-C62B00B58D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AE8DE-A3A6-4640-8DA9-AB43DF6E21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August 12, 2020 10.42.02 AM">
            <a:hlinkClick r:id="" action="ppaction://media"/>
            <a:extLst>
              <a:ext uri="{FF2B5EF4-FFF2-40B4-BE49-F238E27FC236}">
                <a16:creationId xmlns:a16="http://schemas.microsoft.com/office/drawing/2014/main" id="{16FA8AB4-8D56-4630-BA8A-73AEB93F96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64" y="0"/>
            <a:ext cx="11473552" cy="64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7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2020-08-12T17:56:10Z</dcterms:created>
  <dcterms:modified xsi:type="dcterms:W3CDTF">2020-08-12T17:56:57Z</dcterms:modified>
</cp:coreProperties>
</file>