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D273-9B71-4CA8-83EF-76F7F5546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D1450-0A67-4F84-80F9-9ED00F8AE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18454-A5C9-4909-AE82-D89048E1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74248-563B-4D1C-93AC-7794569A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8B2A3-DDAC-49A1-A099-22B745B6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B49D-0E2D-4318-9E88-F4A5B336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F49C5-1225-4660-B577-9D705FE39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05A97-278E-48BA-BFD0-63521828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37E3-2ECD-4B1D-8700-69153B5B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7E9BD-F381-44FA-B2B5-0058F24D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6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1AE68-B6B6-437F-894C-2C82F61A8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7D206-F5C6-41A1-93BE-8BFDCB988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B8281-61CE-4317-90B1-C52E62A0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32EFF-5D64-405A-84D5-8FEDE569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87192-A1DF-4A6D-BF77-B00DE598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2C9D-61F4-486B-8D64-D6CF2543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70061-4B0D-43A6-AAB1-E3A5C0A67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60D4D-918B-415A-9ECB-D655D65D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D7148-0E41-4F20-9183-6D0FE6A8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112B4-A1F5-45FA-BC90-0DB449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36A-3B44-45D1-865F-4D57680C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442CB-0490-40B5-A65A-F9614F69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A4696-4115-4051-A156-AAA02E25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8665E-9267-4371-BDD7-E3A88C2C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45B58-1149-4600-8005-1496437F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6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448FF-6429-4CAD-A2AC-C39551986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077E-6844-4E91-BBA4-75EE260A1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198E7-2906-4019-959C-F29E96395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156E3-F5E9-4059-A7D8-9D2CE482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C3F4F-514F-4F3C-B71D-0E6381DC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66225-2C7F-4266-89DC-9E8552F2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8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5A52-6F61-4DD8-B974-7EBB7BBF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9DBCC-1EBD-4922-9908-89F76E17B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27FB2-20CA-4AB4-A8FE-1E8E74D9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B3EF7-89AA-40EB-A4F9-64DC7E815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CEF74-D76E-4B88-AFAF-B5BBE0B6A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33289-4C87-41E8-8F82-07D45D59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D7423-648E-4625-B0C3-8AB7483A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96AE6-41DE-4FB5-9432-768F6ED2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BFC6-5163-46BB-AE1E-E52D7A47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EF9BF-A7F8-4D02-A03F-34156FB4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56DC9-B6DA-4D17-924C-26990FA3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D3908-993D-4C0C-A176-A278EDAC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58A9F-1D74-4045-9AF2-CD010074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1B0CF-5EA5-4524-8375-867FD9B6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9259-8344-42CB-AA62-B300ADCE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97E7-9C19-4A26-9D6F-D8092415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D7E3-3C55-4FA7-8834-E86425B5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6B5B6-FE4B-4F18-A44B-B4E49654A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64CED-1141-42B4-9640-66C04980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3CAA8-B42A-43E0-AD9A-C76F3AEE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CCF8B-1617-461C-9668-9A6F840F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3F7E-8C75-404B-87D0-20F88595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81CD6-673B-43E9-97F0-56511045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4AACA-5BBE-4697-BAE2-D5C81FCFD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14D3F-935A-4FF4-BA85-1F2DFA0E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A39E4-B0C3-425C-BDEC-DF706433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DA45D-D8B6-4ED0-AECE-18B96D93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5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D7CF5-F40D-4C9D-8757-36555714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179A8-8C01-4E6A-8DFC-C53FE6949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EBC4-7D40-4130-BD4E-7B7AB3D5E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396C5-FE5A-4EAF-A4B4-0F830BB6C3CE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5682-2F71-4F9A-8D45-777FAE1A9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E801C-A488-466D-98F4-9D27CDA91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7320-A665-4BB0-A3C1-89D869CC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5ACD-8000-4913-AD63-FFA8A0FC71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B9C8C-EBC6-402B-91B2-09E36ED5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August 26, 2020 9.28.45 AM">
            <a:hlinkClick r:id="" action="ppaction://media"/>
            <a:extLst>
              <a:ext uri="{FF2B5EF4-FFF2-40B4-BE49-F238E27FC236}">
                <a16:creationId xmlns:a16="http://schemas.microsoft.com/office/drawing/2014/main" id="{6E93EDF2-D287-46DF-B51B-53D2E83B2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470" y="174617"/>
            <a:ext cx="11171059" cy="62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2020-08-26T16:47:49Z</dcterms:created>
  <dcterms:modified xsi:type="dcterms:W3CDTF">2020-08-26T16:48:25Z</dcterms:modified>
</cp:coreProperties>
</file>