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8C17-D53C-4F48-A24E-806FF0F6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7FD8D-D3E8-4592-A0CB-80FE8F917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3C5AE-7D0E-480E-A7F5-008359C26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161AA-EC5D-45E1-AB48-D0E54EEED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22181-45DA-48C9-843A-F2270C68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7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131B-A615-42B7-B667-31F639FEA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F1EB2-77FD-472B-9235-2D18F80DD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07389-3AD8-414A-961C-18B8D22B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B2F4F-05F3-4013-B34D-866BC530E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6584D-AD77-4C70-B3D2-86334667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1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F220C4-22FC-4E52-B96B-D4CA5DD90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5618C0-4C4F-486A-AB8F-77F7F05E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B346F-CEEF-42A4-A2D4-F392290D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C7064-C888-4270-A8EB-0EC1B5D79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512B0-E908-4349-B9C7-EBCF7D25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0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6C5A-B18B-4B0F-9BEB-C06087A4B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241C2-805C-4A24-A82E-8CDC45A11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0542F-00A3-4733-846C-3280B50B9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9B878-AE8E-43CF-8AA7-43384FFC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7A73E-18A4-4E35-A173-0203994E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19A3-7A9F-4A2E-99DC-F97B6C0A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7C498-B3C9-4AD5-8BA1-E789117D3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9FFF1-86CD-4465-AD0D-867C3B23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657FF-2E9B-461F-8937-846ED7F6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B2A59-00D6-49C0-B5F2-97BE3FB5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9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2550C-58A1-40A8-9CA2-A7EAB023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6125-391C-4E7A-85F8-F0F6B7BC3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FD23F-1049-4D21-B79D-255B7DBD8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77A40-8B09-4321-BCAB-8E40B226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C2BAB-49A6-42A3-9BF2-F33207B6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7ED4F-6EAB-4A7D-9E4F-8A616765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3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8F7C-AFC4-40D7-90B7-B67548D8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E5371-C101-4283-AB5A-C0FD2B028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455AC-2E36-4ACC-BE9F-F44F89298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77FEE-B523-4198-80A2-76D486848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D83A9-DE9C-484B-9C3F-2279095FA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AB6B29-1A3D-468F-89FC-5258B446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3B3C8E-1B1D-49A7-9378-A37AB22B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B7EC1B-85ED-49BE-A556-FC93D9A9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1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8624-B645-440B-AC52-BD4CF3AA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5355A-4B6A-4DA5-BD60-6D10E567C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075BC-7AB6-40EB-B489-4906A15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9C5CC-2467-446D-B1AC-A6E244D2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9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BD1E92-12EF-4B1E-AC83-0A83DAD5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C4663-E119-42D8-A247-B489FC1C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7288E-4903-4B8C-832F-6C3B2C6A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5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D00A-9C02-40C5-817A-87AC2926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79E0A-66A9-438B-99F4-A0D44A58E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2FBDE-15CA-4F8F-91E3-D3252ADA5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B46DA-C5E7-4E5E-86C8-857CFA5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E5C67-635B-4FCE-9F8E-BB9E34646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889BF-CE88-41A4-AB1C-7FCBAAFA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3C06-7708-4EDA-9C34-90F366746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A00D6-EBCE-4331-8A82-A7FFB9558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8D00B-32C9-4305-B26F-4DE11E29C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6AFE1-2937-4320-B07F-480DD8A62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E43BA-B3ED-4821-AD2D-1013F9B1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624A7-7A16-44E6-8004-0869E87CA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51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8B3E3-C04D-4413-8724-4F6167A2F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02BC5-3486-4114-8FEC-E28F742B9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C0664-BD32-4978-AF8D-99D90ABB36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8441E-7B8D-4374-B0C0-D8889B07BEE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15F3A-32BB-4D26-A02B-6B4913A45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ECCF3-7D60-4E27-93BB-429AC1488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9DB2D-5F93-4C61-A9A4-9A770246E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3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F6FDA-ABDD-4299-9CA1-6E847131C7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6B2A1-62E4-4CA0-81E6-568B1E6AE6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September 2, 2020 9.20.35 AM">
            <a:hlinkClick r:id="" action="ppaction://media"/>
            <a:extLst>
              <a:ext uri="{FF2B5EF4-FFF2-40B4-BE49-F238E27FC236}">
                <a16:creationId xmlns:a16="http://schemas.microsoft.com/office/drawing/2014/main" id="{1629DC81-C393-41E8-91F5-2CBE86BBCD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085" y="58723"/>
            <a:ext cx="11319547" cy="63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2020-09-02T16:40:25Z</dcterms:created>
  <dcterms:modified xsi:type="dcterms:W3CDTF">2020-09-02T16:44:54Z</dcterms:modified>
</cp:coreProperties>
</file>