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51A24-F11D-4EB5-8778-E95130C9C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09622-C981-4BBE-93DD-F7CE9C783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BEAD4-EF2F-4A70-8680-77616EC68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FB3D6-0ABF-490F-9E45-A7A840E078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DFF40-1C43-487E-A38A-264FEA7E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DD5F4-03BC-418A-BE87-A06502FB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0062-9B6F-4BA4-BB64-615D6C42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0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F15B-716A-4004-8536-115044DA6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8957B-3FBD-4E79-9B2C-03BE1AAC9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1FA43-F841-44E2-9F84-668CE49A7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FB3D6-0ABF-490F-9E45-A7A840E078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D4474-6E3E-4A9E-9C71-90F29483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CB316-FBF2-4ECA-80ED-2CF6F585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0062-9B6F-4BA4-BB64-615D6C42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0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D90D16-A3AD-4C36-A045-B9ADD2CD56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B03D6-07BD-4708-8846-255DB10EF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E7C9E-F629-4786-8915-3C8E3C952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FB3D6-0ABF-490F-9E45-A7A840E078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2D839-E598-4DDE-9249-BEE975398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C6673-986E-4D3B-B807-1800D315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0062-9B6F-4BA4-BB64-615D6C42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2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BD646-3D40-4D24-AB55-985061EE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0510D-2E76-4F40-B8A7-87D4C35C3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B768C-E518-45E2-A639-E2E4D36E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FB3D6-0ABF-490F-9E45-A7A840E078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0033E-D850-4387-BD68-CB1B6DD1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EBFF5-A186-47A6-9241-F3334EFFE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0062-9B6F-4BA4-BB64-615D6C42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9FE92-C128-40E3-9669-8C34DB3D0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E24B1-73A8-486B-A515-189537D66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776A1-44E0-43B5-B992-93304B578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FB3D6-0ABF-490F-9E45-A7A840E078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88667-42F1-41BA-BFC3-FB82BD54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85EDB-BA4D-4221-BF7D-D34037992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0062-9B6F-4BA4-BB64-615D6C42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5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44290-E54F-4FCF-8D97-DE37D20B5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759E9-A007-4770-AC76-CBA8299CC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2856F-8996-49ED-AC6C-E7E32F09C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75B2D-3981-4F9B-BAC0-FEB5B8D2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FB3D6-0ABF-490F-9E45-A7A840E078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BEF06-56DC-47EE-8C16-ECD58658B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8C9F9-BC6A-478F-8A31-27D17614F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0062-9B6F-4BA4-BB64-615D6C42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69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CADF4-3F61-4DE2-ADAC-93805F9DD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40A25-FA1F-4D6B-B796-A7BD5747C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F0DB1-05C2-40D5-90D1-2BCE0782C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85F178-F2DC-4B73-877B-A9E7F6C9D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65F36-D36D-47C3-9328-44F6B4EF7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9C024-3902-4B80-9590-1B664A60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FB3D6-0ABF-490F-9E45-A7A840E078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6429E-5AFC-4872-915F-5756422E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D46702-3625-459D-9D7E-D8113EDD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0062-9B6F-4BA4-BB64-615D6C42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9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940F0-F82A-4990-8388-28944E35B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7CDBA-84EC-4925-9915-A7EECEB0F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FB3D6-0ABF-490F-9E45-A7A840E078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3B23B-73AA-4438-865F-AC81E620C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04E27E-9FED-4E61-A023-649FAA68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0062-9B6F-4BA4-BB64-615D6C42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6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DD9CC-66E6-418B-B3DA-5745ED81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FB3D6-0ABF-490F-9E45-A7A840E078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C9D8F-2F81-485B-BEAC-8A57ABE9D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F5E9A-C84E-45FD-A903-767857A8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0062-9B6F-4BA4-BB64-615D6C42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6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82A5-0645-465F-B8B9-0FC137D1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F22DC-7EEB-4303-9B73-CBBE58F7A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85A7A-0A32-427E-831B-253C0C737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CEA43-3921-4540-882A-93E337199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FB3D6-0ABF-490F-9E45-A7A840E078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1A07B-271B-492D-96D4-2760C1F8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46815-4982-43A3-B0E6-BCED7DE2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0062-9B6F-4BA4-BB64-615D6C42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6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6F177-B9AA-48AF-BEC3-FADC0FC04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8CCA96-7C28-43AA-ADDD-15DBD5F69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67399-0E9D-4974-BEFD-1E67184BC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3DC56-4F9E-470B-A629-7BFA536A1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FB3D6-0ABF-490F-9E45-A7A840E078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9A6B6-3999-4ACE-83F3-23B0383A8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6BFCC-ED33-4A13-AD3D-30A26671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0062-9B6F-4BA4-BB64-615D6C42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7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BCD427-BBFB-4251-B5DC-6B825B9A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C7BE0-3B30-4D09-AFD7-A7A51C45D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F2083-9163-4345-A8F3-688263192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FB3D6-0ABF-490F-9E45-A7A840E078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535E8-8045-45F9-BBD9-A1826BD29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A3A01-D938-41E5-AC30-4D83EA7CB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30062-9B6F-4BA4-BB64-615D6C42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8AEA-A652-4516-B407-7D43A9006E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53689-C4E2-47FD-9174-11F00338D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September 16, 2020 11.11.56 AM">
            <a:hlinkClick r:id="" action="ppaction://media"/>
            <a:extLst>
              <a:ext uri="{FF2B5EF4-FFF2-40B4-BE49-F238E27FC236}">
                <a16:creationId xmlns:a16="http://schemas.microsoft.com/office/drawing/2014/main" id="{654EE8FE-BE79-4ECD-958F-5305F38C9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222" y="72640"/>
            <a:ext cx="11405788" cy="64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2</cp:revision>
  <dcterms:created xsi:type="dcterms:W3CDTF">2020-09-16T18:26:39Z</dcterms:created>
  <dcterms:modified xsi:type="dcterms:W3CDTF">2020-09-16T18:34:32Z</dcterms:modified>
</cp:coreProperties>
</file>