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56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6CB76-59F3-4777-8254-29D9A67CAE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48F417-EE3A-4D31-8CDF-5A1C75543C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7F9B2F-6826-49ED-B438-8F711B6FE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37C7F-829C-42F3-9BBF-424C348847B0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B6C1FF-6F71-4C9F-9813-2FD0125F9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221C57-F3B3-47AC-BE5D-CEE60ECA9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734EB-7A18-4BD6-BF1F-444BD786D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619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9AA6B-024A-4438-864B-875A3F666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7D5A91-E446-488D-A00F-B919AAC12E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261F6C-31A4-48AB-9280-6C6935327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37C7F-829C-42F3-9BBF-424C348847B0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5208E8-D8B5-4679-82DF-A035A8747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0B5B0B-1212-4D52-A2DA-6A6496D85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734EB-7A18-4BD6-BF1F-444BD786D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757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0A6F2F-AF58-4991-8A6D-CF2CEFF937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FA9E71-7CEA-4E89-9CE8-FDBFDBD96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326DA7-1E7A-4F01-AF70-F72FCC90C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37C7F-829C-42F3-9BBF-424C348847B0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B4720-460F-435A-AFBB-C1C4E4307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279B90-D970-4FB9-B8EF-22289FDC0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734EB-7A18-4BD6-BF1F-444BD786D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816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83374-A46E-4E46-808E-4C209B120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E8471D-980A-4D7F-8DAA-E42A5BD203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CD1D44-BC16-471B-96CF-2A653F159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37C7F-829C-42F3-9BBF-424C348847B0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20D582-5E53-49AF-858D-8FA728EC1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979633-7E04-4561-8DF5-EBD63D378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734EB-7A18-4BD6-BF1F-444BD786D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666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E03D0-2874-414A-B22E-76BA0CA86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C076CB-AED0-4269-A951-5839B80851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1F24A9-4472-4157-8839-044FE0839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37C7F-829C-42F3-9BBF-424C348847B0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5BB840-022F-440C-BE40-BA4252371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C71C83-8EEE-4368-9DFC-767DE3BBF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734EB-7A18-4BD6-BF1F-444BD786D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792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C6218-945B-46A1-B9CB-1B15FF2FE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B0A142-12EA-4CBB-963B-F1E7C3F2FC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26BC2B-82A5-4172-ABE0-871CD7E634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D97746-0885-4D45-A59F-31A9F5232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37C7F-829C-42F3-9BBF-424C348847B0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180E32-0A99-49BE-BD90-77FF0796B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05CDA1-DFF1-4B69-B5F3-A568526A5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734EB-7A18-4BD6-BF1F-444BD786D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124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AEB1C-322C-476A-A1C8-4AB77C1B5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1E2914-1038-429D-8305-F2821450A6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20966B-F33D-42CC-BBA2-AA7A23223C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3B9008-304E-4929-A37F-12789E53E0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F7A334-4056-45D3-9EB0-028DBCE9F4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74DE95-15AE-40E6-A9DD-2087FE30C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37C7F-829C-42F3-9BBF-424C348847B0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2D248B-E548-4503-BB81-EF6EAC6B6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F22701-3EBE-497A-8E20-6B0082BF7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734EB-7A18-4BD6-BF1F-444BD786D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68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771C1-2891-48C4-A610-F1EE0EC1F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F29464-24A2-48CD-BB09-AE1AD29B1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37C7F-829C-42F3-9BBF-424C348847B0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F74F54-05E4-4752-8792-8D6B8FE07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4E4CE4-0263-4129-AF6A-7B0E6DABA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734EB-7A18-4BD6-BF1F-444BD786D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960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07C69F-30FA-43BD-8F18-F48C7087B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37C7F-829C-42F3-9BBF-424C348847B0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D1B575-D753-4ACA-8F07-36F3765D5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78B12C-22D6-4F49-9CEC-C5AB8C9FD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734EB-7A18-4BD6-BF1F-444BD786D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616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A9AC1-F080-4180-9E50-B2897F93F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01C614-DDC3-4AB0-918D-C63E87BE54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CDF236-C6F1-4F60-BF01-3D26E53BE6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C32D40-AAD8-48EA-85F0-3820B0568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37C7F-829C-42F3-9BBF-424C348847B0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91AFA1-813D-434E-94A0-1D1032DDA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61EE4D-7D40-42B4-A758-39DB393BD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734EB-7A18-4BD6-BF1F-444BD786D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409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82001-2198-4337-8164-6C295FB28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EB9F98-96AB-4107-A963-021CAF0ED5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3CA2A0-6C0F-412D-8E4F-04A8B7FF60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231C17-A217-44A1-BAC9-757E7D2FB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37C7F-829C-42F3-9BBF-424C348847B0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FFC4D8-661D-4B32-961D-6CA64437E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945DB4-01CD-4387-A3D1-F1611042C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734EB-7A18-4BD6-BF1F-444BD786D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632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8B4EE7-88AC-4D91-BB89-B719147D4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40B568-211D-4693-BE06-0157DE5947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E15EA3-3BAB-439F-AB1E-760351E248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037C7F-829C-42F3-9BBF-424C348847B0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1383E4-F472-4F78-9E2C-308BDF4A3D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620D95-82D9-4BC2-866C-F5277E50EE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5734EB-7A18-4BD6-BF1F-444BD786D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971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09815-28B5-4FF3-ABC4-B6E10FC6A9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CFD4C2-5802-4983-8410-BBD3259ADB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entering the Week with EAP - Wednesday, September 23, 2020 10.29.10 AM">
            <a:hlinkClick r:id="" action="ppaction://media"/>
            <a:extLst>
              <a:ext uri="{FF2B5EF4-FFF2-40B4-BE49-F238E27FC236}">
                <a16:creationId xmlns:a16="http://schemas.microsoft.com/office/drawing/2014/main" id="{4EFCDEFC-509C-4A36-8977-0301BCE688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0820" y="83890"/>
            <a:ext cx="11313694" cy="636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34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20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Kumor, Anna</dc:creator>
  <cp:lastModifiedBy>Kumor, Anna</cp:lastModifiedBy>
  <cp:revision>1</cp:revision>
  <dcterms:created xsi:type="dcterms:W3CDTF">2020-09-23T17:47:02Z</dcterms:created>
  <dcterms:modified xsi:type="dcterms:W3CDTF">2020-09-23T17:47:45Z</dcterms:modified>
</cp:coreProperties>
</file>