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757D-08FE-434C-8F20-6B0D4DF8E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BC2EF-3488-47BD-A930-061577E80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904B-AA79-416D-9134-6D591D55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7863F-9044-43BE-BDA4-CF767DF9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B06F8-C9D1-4C54-8D6E-4F961CEA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5723-677B-4C4A-AA2A-F28869ED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398ED-1EC8-4B17-98F7-91A8842A1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339BD-8B12-434D-B21D-C0B40B68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FC736-4DF6-4257-BB46-883DAA79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E1ECA-091F-4C39-A709-A0B3D956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F2AD8-D496-4123-8B11-9769DD52B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EAADB-1CDC-4D87-ADF9-B279535AA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2B1E5-9BAB-43E4-BD64-540A5640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2DCF-18AD-427D-B268-608977F5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C24D1-6BFC-477C-A8A9-918BD397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1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0BBA-1F2F-4A01-B41B-11E37CF2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4D2A-9BC9-47CE-B9EE-1E6825D9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48493-DD57-42F4-AA5B-A66755041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6857D-81F9-45BF-AA25-E56B3E95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5460-A796-46C8-8666-880C0A6F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8A54-CF51-422E-A565-81ADB1CA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1B3BA-AB56-4752-B5B7-961FA571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62B8F-0661-430D-BDA6-326B36C3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47D98-E1DE-4B60-8B14-042AD948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4F5FC-8E7B-4193-94EA-9EFC5EC4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4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D28-3106-4C01-ACD7-A65D3711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F0A2-F339-4633-9248-6ED8340A5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C345-9E10-4C06-905F-B5C508AA9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BA371-E7AF-47F4-AFC0-B14B3194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CBFE2-0102-4B96-B68B-CB254657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AA56F-1A7E-4A21-8451-1A398BBE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BF93-8521-4255-9271-7A907A84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C53BF-5672-4A58-A7F9-21767784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7F8E4-DB25-4D9D-9E06-ACB0D325C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E50B8-13B3-4E75-B2D7-ED010DE3B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7115A-336D-4A92-AFBB-3EAAC54E2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2DFD4-72F1-4046-99DC-ADA9CAB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2FEFF-771A-4FDF-949D-0B75DD79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3E7FD5-E9BD-4D8D-AAE6-97B7D55E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6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27E0-14E1-4167-B7F8-F4BE58DC5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C6012-26BB-47E1-A2D7-43CD1898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242C3-94DB-4060-A97C-E7D543F6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86A34-33FE-4DE2-9390-F426EE4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6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23929-EAE1-485F-91EC-31A04950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BBB65-EA3E-4701-8C22-1624EDB2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C1974-6A7E-465A-B004-22737B5A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0205-320E-420B-BFC3-90B1451C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E61E-8B8A-44F8-9E78-868CB03B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D2CF2-10FF-4502-88E9-6C1AF1319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61BEB-A595-44B1-BAAA-F46CA8B6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3EAA0-31C9-4CF2-963A-95B464AD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4E865-4295-4CD1-80FC-58B92F4D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5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2960-F1F7-4690-BB38-060E9607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8CB4-5A23-46A2-A6ED-983BA161F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7837D-EDF2-464F-9EE8-553FBA75B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92644-AE0A-4FC5-AD97-00BFB382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1849F-5915-4974-8058-415EC87A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0BE24-3F1E-4644-B36C-A7DD6BC2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4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36C2CD-EF1B-4710-8F33-A44E450B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D85B8-52C6-4CC2-8D2D-831CEB67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60BA5-5803-4D7D-B697-4668FE330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F047-CF6B-4C0A-BBF9-EAD00F4AD1D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8D404-9799-4707-89A8-48233022B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4B97-DFB0-46CC-872A-9B9CC6484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7523-1916-41E1-AD8C-1D55BE61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5D97-1053-4E7E-AA52-71FE0DED5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AEC51-D5A4-4C71-9A07-BD476E3E8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Tuesday, October 6, 2020 10.35.08 AM">
            <a:hlinkClick r:id="" action="ppaction://media"/>
            <a:extLst>
              <a:ext uri="{FF2B5EF4-FFF2-40B4-BE49-F238E27FC236}">
                <a16:creationId xmlns:a16="http://schemas.microsoft.com/office/drawing/2014/main" id="{0CFF5BDC-FD8B-49F9-B141-9DD7779B4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795" y="125834"/>
            <a:ext cx="11170409" cy="62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2020-10-06T17:55:04Z</dcterms:created>
  <dcterms:modified xsi:type="dcterms:W3CDTF">2020-10-06T17:55:48Z</dcterms:modified>
</cp:coreProperties>
</file>