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EF95A-9682-44EF-96C1-EA2022C28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22856-8733-4D4F-8B88-C81FDD986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60E5-A6C2-4A7B-B243-2A861DB1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12E1-4016-49C8-82D4-2A14C45E98D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FCDC-962B-4FBE-825D-98DD7731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C39E-89DD-4A78-83AB-EF09E8B8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5C2E-44D1-4004-8C6C-E15DEF48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7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2AFFE-7573-4EB0-AA29-477C461C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701C4-0678-4EFF-BD7B-3A80575B2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C8D28-C533-470B-B481-824917578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12E1-4016-49C8-82D4-2A14C45E98D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07F86-6C5C-4F01-B744-B965E9EC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16E25-3981-4542-B5E2-DFAE17D2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5C2E-44D1-4004-8C6C-E15DEF48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32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D2CCFF-E652-49A8-9523-6613ECA131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F7318-5C95-4568-B9E0-369F0EB1B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26677-B5BE-440D-96FC-585D6B76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12E1-4016-49C8-82D4-2A14C45E98D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E4A8-5DFF-4247-969C-315978C8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82D49-8E51-4C48-9BF5-7A0FE727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5C2E-44D1-4004-8C6C-E15DEF48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3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DBBE6-241F-4D44-8416-0079C12D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169FD-4F53-4986-BC21-2AB56E1E4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D1411-FE0A-44BF-AA2C-BFE93716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12E1-4016-49C8-82D4-2A14C45E98D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B1420-B464-407B-8C52-E89AB09D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93A07-1A3A-4CE7-9948-0A9A1B6F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5C2E-44D1-4004-8C6C-E15DEF48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3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2CD53-0568-4A4E-B5E1-8ACBC028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C420F-2FB6-48BA-BEBE-103EB284B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CDCC-5856-42E5-9A50-A4640767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12E1-4016-49C8-82D4-2A14C45E98D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19FAF-E111-481C-A03E-062A833E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0063E-572A-4993-804F-560887438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5C2E-44D1-4004-8C6C-E15DEF48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30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AB89-F5C9-4F4A-B42F-01A5D7BD2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DBDCC-FFFD-45C8-852D-211D3EE38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9EE8D-87EF-41F4-870D-8E0E8A4A3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FD295-EC6F-4F03-8173-4E460D050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12E1-4016-49C8-82D4-2A14C45E98D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BC59A-5653-4AFF-AB38-70377F58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B2C85-828A-4541-909C-6E257F0A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5C2E-44D1-4004-8C6C-E15DEF48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2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BCCEF-2295-48B7-BAA1-4C9E395F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0E805-10EE-4925-BBD1-93D3F6F39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B319C-40CF-4E55-B951-D63AC1FE3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23E22-72DD-4E28-96EF-331F7CD5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94B042-BBD1-4B9B-B2D6-EB6E0AC9D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8E1AE-7375-4C90-A7BD-1C97223BA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12E1-4016-49C8-82D4-2A14C45E98D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33BBC0-7496-4100-B035-8080CB79F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E8D57-DB6A-4A5A-A29D-00C31ACD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5C2E-44D1-4004-8C6C-E15DEF48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B4BFE-6F71-4DA8-92F6-3AF559C43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EB08A-24E1-4E15-B900-0693BEE0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12E1-4016-49C8-82D4-2A14C45E98D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F1CA4-812B-4479-901A-770346EA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E8B48-1A92-4954-9D7E-4162E5606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5C2E-44D1-4004-8C6C-E15DEF48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85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21E14F-AD52-4104-B272-CCD85110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12E1-4016-49C8-82D4-2A14C45E98D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B94A1B-06FC-4356-B67D-9DACC77D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21CB8-66C2-4D47-B443-44D0893B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5C2E-44D1-4004-8C6C-E15DEF48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34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1681-83D9-46C5-927D-E29A8587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6DEC2-2CEC-4137-9DEF-51C16611D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215FF-5CB0-42B2-9FCE-ADDA4AB7B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CFBD4-3431-4BA8-9C64-9971C7F34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12E1-4016-49C8-82D4-2A14C45E98D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C0DEC-E516-403E-A41C-476010A50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3E4B3-F707-48CC-B660-09C3202C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5C2E-44D1-4004-8C6C-E15DEF48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1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DBBD-8238-420E-B6DD-66AEA6431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E6D57D-7AE9-4093-BC9B-482E7CA05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261F8-099F-464F-B8FF-1827A78FF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E7EFA-11C4-4437-A262-3E1B084E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12E1-4016-49C8-82D4-2A14C45E98D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D2CAD-A3BB-4897-9E0C-AE100948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1719E-6499-4FEE-9405-026DA809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5C2E-44D1-4004-8C6C-E15DEF48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81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BAF3D2-6A77-466C-8228-E8EDB50D9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39F6F-804D-4078-9092-AD044DA1F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38878-83C0-43FA-B568-4E9CF75EE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312E1-4016-49C8-82D4-2A14C45E98D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02791-10C4-4CBC-9CD5-9FB95D8F1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A5205-D0D8-48CE-B9BC-4A01FA70F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B5C2E-44D1-4004-8C6C-E15DEF48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4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033BB-3D7F-4B3A-8775-C91E629BD8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33701-F07C-4C47-B607-C265965F0B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October 21, 2020 10.02.53 AM">
            <a:hlinkClick r:id="" action="ppaction://media"/>
            <a:extLst>
              <a:ext uri="{FF2B5EF4-FFF2-40B4-BE49-F238E27FC236}">
                <a16:creationId xmlns:a16="http://schemas.microsoft.com/office/drawing/2014/main" id="{5785018B-0AFE-45E2-8F25-E4405BFC35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676" y="75502"/>
            <a:ext cx="11223185" cy="631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7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2020-10-21T17:20:25Z</dcterms:created>
  <dcterms:modified xsi:type="dcterms:W3CDTF">2020-10-21T17:21:00Z</dcterms:modified>
</cp:coreProperties>
</file>