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5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9BE1-19DC-4E7E-B9BC-E99CF6C4E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7563C-77F3-4DF9-95B8-621AC8ECB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A5401-0702-4C91-ACCD-CBA6BF1E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2F222-FD71-4719-9344-26186982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A7F65-4628-4520-8B29-55A07593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3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00EA-04DF-4A48-864D-722DB2C7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3F966-FCF5-41AE-BD37-44BD1011F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791C1-C7BD-4C76-8881-BD444B63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ABD1F-EE89-4680-B552-BA7E8EBE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86A65-1603-42F2-8EAE-B60894B2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A500C-6232-4468-8D2C-2ABD44490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EF5B5-4036-4D8E-85CA-5E27EB29D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46BCC-582C-4676-B32B-EDBA1C7F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E58CE-5F5B-46A4-A022-B6DC4E29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1CD3B-F49D-4ED2-855A-D0623FAB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8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C912F-B0E0-4E04-8927-EF139609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60816-CF44-4F6E-B704-D17CAA83D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0759-DF26-48EF-8BA7-9A6FC68A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B534D-2445-4AF1-8179-C9997181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EF20E-71BF-4BB3-BF67-2DB2C1C3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7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203A-2538-4BFA-AAE9-7B859643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192B9-C0A9-4462-A18B-682D4126C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805E2-25CD-46F3-804F-3A42BE42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2ADD-CF75-4706-8A39-091E860F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3E147-1055-4B7B-8670-A2BD6608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C679-4738-4887-AFD6-9D62B67A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4E574-0C39-4AEF-A4FF-A289B6C25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3CAF5-B3CC-4F8E-9062-764D2DE6B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1CCC4-83A2-481F-BB28-95650B354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1B439-698A-4AC0-9CF1-38A7BBBB6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669A8-31C0-4FBB-8BA9-442AF262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5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CE29-27AF-41F4-B1B8-CDDCC689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FAD06-57B1-4080-AD45-3E7301F47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5B57E-C5FF-43B8-B6F6-1E2F1BA54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4C06B-E4BB-4DE5-9A90-0C62D1711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F0096-6A4A-4048-9076-30E124E3B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1250-7806-4114-8864-035127B5D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88FDD-31BD-4AB7-BEB1-9A556074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DD39E-C2F1-4889-B78C-46CDDFBD6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2AB3-6532-4A19-82DC-2A28941C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D5051-764C-4274-A00F-F13F63C5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E61B1-2C83-42FC-9E59-AE5B136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A1568-1171-4804-AF22-F4357718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8C8A4-3FE3-445D-8A84-33F9FC68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9E09-1C7B-42A5-B7EC-150E2BB7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C51D9-BE2E-44F1-991A-43CCCF33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1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F810-116B-484A-878A-EF1E4B21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8E69F-CD02-4EAC-9291-F89D5514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C44EF-35A9-49EA-A6BC-248EBD171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E4AFA-D611-4EAD-83E9-9D679C86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4555D-CA51-402B-96DE-51683985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D82D2-6A50-40D5-A0ED-EF122B21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9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54AE-7DC3-4992-B3FE-DEBADB6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DE41EA-79E1-4030-B145-01B81E4FD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03B93-4912-415A-969B-AC0014518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87E30-187C-4FB0-A3B5-36CF5803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882F9-EA6E-472B-A491-634CE8DC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ADF2B-4740-49A5-9E75-1117E9E7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4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A3406-7E90-4B2D-9EED-AC17E711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6CA94-9A4F-4211-B13F-844EF6E1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59A8A-9FB6-41D2-A3B7-A7A2755CE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4D7CA-0075-48D2-8AAD-8552CAE5E78D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DCD42-7F94-4D0E-B526-4EA3FB1F9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ED436-172D-4141-A0CD-7CDCFF5FC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65F31-5641-4C15-ABB0-EE5A6C05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72798-A6E6-4892-96F4-CE5C3A9BD5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EA724-4BFD-4661-AE0D-58F8034AC9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October 28, 2020 9.03.11 AM">
            <a:hlinkClick r:id="" action="ppaction://media"/>
            <a:extLst>
              <a:ext uri="{FF2B5EF4-FFF2-40B4-BE49-F238E27FC236}">
                <a16:creationId xmlns:a16="http://schemas.microsoft.com/office/drawing/2014/main" id="{393BB064-1D04-49A5-9970-5C27C1BCF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228" y="58786"/>
            <a:ext cx="11364173" cy="63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2020-10-28T16:22:29Z</dcterms:created>
  <dcterms:modified xsi:type="dcterms:W3CDTF">2020-10-28T16:23:56Z</dcterms:modified>
</cp:coreProperties>
</file>