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2E3F-31C6-49D8-97A7-9D674694E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5A2CA-5D77-4349-948D-5B62E3EAE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62326-379F-477A-9DEE-D4F325915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84E18-8CB1-4AE1-9E11-F7A31C3E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47BF3-7A9E-42B1-AE39-EA1C581B5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0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65A71-C067-45BD-872D-B7C56E23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173FE-D55F-4981-BB55-AB435CB84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79157-5521-4214-B1E9-3A4FE680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07492-83EF-46F8-9B7A-C813850F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784F-329C-4858-A331-34CF16915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0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8880FF-02BE-42EF-82B8-13CFD3DED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C0FA79-E366-4D97-B8A9-894AA73F4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DBD6C-27BC-47B8-AD87-CAF2A9B1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28372-37A4-4A41-9B98-6F36FD2B0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5E324-B689-4938-AF75-CBA5928A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9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A5E5-F602-4086-A1F6-4A22E43B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08EBC-4594-46E0-8A15-FF3075974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67E53-B186-4C2C-A917-502C9A31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3420A-2B79-4B13-8E1D-66459DC1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B26F0-FDF7-4F5F-A5EC-3E035152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1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1202-EAA2-49BA-8298-8DB4C305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33694-836D-4058-ADC2-7696351E7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2D4FF-A108-4079-9AF1-AA8CD0A53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87C2-18BE-434A-B16A-94839065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A3479-643A-4419-8298-70DAB26B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2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41334-08DA-4D35-98A1-415C384DE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93E8A-FD1A-40DB-88A8-8CD668D2E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05E77-07A8-4FA2-96AD-C2CAF8FEB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A2DAD-F839-4EDB-B026-25915839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243C6-B042-4D86-83F7-AA9130620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85571-EB04-40DC-A748-6DC111F5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0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EEA7-A113-40F9-B3D4-F2E585B5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7EBF7-56B2-49F5-980D-674235A18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54D7F-E15E-49C1-A462-B1BABB8EF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069E2-02DB-4FD0-BECE-0CE0B4488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21683-ABF1-4C23-A20F-DA8E22C55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C085A8-B8D9-47A0-AC15-42D0FC0A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989C8-62F9-421A-A686-75BECE6F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0E5EF-3791-45BB-BE7C-20E58666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5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832A5-085E-4C74-A992-E78C5506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7F24C1-4C74-48F2-A183-C0B09B2A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241591-9D5E-4BB9-8F1C-C0ED6A49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2EDE4-9052-45BA-887B-6DC495B3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9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80D2B7-9062-400B-AB37-3754A9C6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7A2003-A9ED-4FA8-82AE-9D70767E3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93160-0061-446E-81CF-2178528E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1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4C35-E445-41C7-BD73-A1E6CA7E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CBCF6-3FD1-4216-A608-1E91721D9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727A-101D-4B5C-92D6-E50B6DBC3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A8103-D579-4388-B71C-7DF43D20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F116D-3BE4-4708-90B0-7C696F0B9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B7456-0FE4-42FE-AE77-FBCA4CD9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6808D-58F2-4642-9BA8-D92D0E792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820353-CCD8-474F-9ABA-B901AD1E6A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D1576-3FE5-441C-AAE9-C997F97DC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C4B0C-4718-4ED2-B717-F4401A096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7DB44-4432-4041-BC11-B59ECEA94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3BE4F-9E16-4345-B263-7164E78C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3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7EC899-8E65-471A-903F-B1657707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8C4F2-451A-436D-8E76-9790ADECE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E9D70-D10B-41E9-844E-0A0758276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8EF8C-C820-4613-92D3-FD8B41819CE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13958-E85F-4929-BCCA-C4346ED31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70726-6917-479C-847F-3967B856C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1AC9B-D21E-44D3-A705-5B8B31A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0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1AE3-F718-4ACE-BEE4-21FD965CF9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644DA-45BF-41F0-99CD-5C7CA9BD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November 4, 2020 8.54.45 AM">
            <a:hlinkClick r:id="" action="ppaction://media"/>
            <a:extLst>
              <a:ext uri="{FF2B5EF4-FFF2-40B4-BE49-F238E27FC236}">
                <a16:creationId xmlns:a16="http://schemas.microsoft.com/office/drawing/2014/main" id="{9EF845A7-D004-49E4-8726-150B5E0EF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36" y="132126"/>
            <a:ext cx="11333527" cy="63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7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2</cp:revision>
  <dcterms:created xsi:type="dcterms:W3CDTF">2020-11-04T18:03:32Z</dcterms:created>
  <dcterms:modified xsi:type="dcterms:W3CDTF">2020-11-04T18:03:41Z</dcterms:modified>
</cp:coreProperties>
</file>