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8778-BEBC-4388-A048-4011DC067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E7514-B7FC-4C6D-A821-9B9F1AC4E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46891-3646-45A9-8C8E-640B9839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CE7C8-BE57-4994-90A6-04F4D515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EEED2-F5BD-47F7-B68A-D5768CBE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6F5A-29B0-4F74-85A7-494286A9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671BC-94FA-4B8C-BA15-A82240FEA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FE55D-AFD2-4034-A542-32F81EFE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DBE44-7372-45AB-9864-98465284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D2B56-31FF-4C72-99B8-3C3ACA4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8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DEE3E-5D8A-4C68-B24D-AFD0DDDA4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6BD42-C92D-4B9C-B5FF-8661FDB2F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30E13-E62E-4194-BA17-66B4E5B9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D64FE-E694-45F5-8A93-BE6D8BF9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9B6C5-55B6-4E86-84EF-1082263DE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6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0C03-0851-442C-9724-CBB847DF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C4D1-5EFE-4E8D-8279-E4E0359DF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448F-FEE5-40AA-AE5A-89FC826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E9EC4-B263-4218-894D-76746D90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FAEE-B129-483E-A282-B4CE5F83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6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14A5-5001-46C3-AAC3-A0C7970B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A0118-E6A7-4F60-ABE5-BE09567B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9F274-6A05-46FA-955C-8CEDC206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84266-5815-4797-96A8-9FE870903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005C-D72A-46D3-8A7D-BBC420E8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3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AACD-D6B3-428A-BBD3-6757F341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AB34-C472-4295-A9B1-1B94142EF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1D9EB-A526-41A7-ABAB-EC7977066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80BDE-A3DB-4A97-9C14-6FD7D512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3A3A5-E1E5-4F5B-A281-5DF02F21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04E08-37A3-4EB2-B983-64B05920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6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F947-020F-4F78-B680-2A24D319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36815-EE8A-4210-8AAF-6BBEEF97B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B223C-44DE-4C87-96EF-614C123E6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D3DE1-B169-49FE-8CE9-54286CD2F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6107E-9288-470B-827F-615025EFE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7AEDC9-256E-4830-A18C-9F123512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2ED507-F33B-40FA-94D5-22B705A2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14C0C3-2E15-4888-A148-047D6909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6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D561-7959-4E12-B8F8-231970D7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AE8CD-6DA6-46E5-BB2D-CF941C3E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9A3F8-26CB-43DA-8786-8600F91E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4C695-5FE6-47AA-821A-D4AD1D04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7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2D99D-0D13-439A-9D49-37AC2DD6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2C4DF-51FA-4AA6-9599-2AB0ECB6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98907-028B-46A3-9CD7-39C15A93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76A2-DB61-4CA4-AD2D-53A7DD23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B2883-3B54-4820-AF46-4E9B0AFD2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C18B2-22FF-47F6-A5A6-EB1176961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8E1FD-2F7B-4806-A589-D64161E9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46AA9-1F78-45F8-8BB3-143AD5FA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F6CA2-E273-4A97-9337-C5C48D96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12C5-7269-4FAB-B8B2-457CF6AF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D1E2D-2480-4ED9-B223-94DA53BD5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4051D-E836-4146-9723-A503BFF49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665B7-2C28-4CD7-8D74-08A4D8B0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5FB32-3E55-4052-AE01-3D3F539C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02ADE-09EA-4F22-92E8-6C8EB545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851F9-2944-475D-BE11-9BE463FF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6F710-126B-4512-8680-1461D047A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1BE67-1FAB-4BB1-AE37-F641DFE1E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9EFA-0870-4E3A-9E68-FF14C41479D8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5D6C4-E919-4354-B10E-DFD5D65D5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0ECAB-238B-418A-8A79-E19C27687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5FD6C-C3D9-4CCB-9E44-6F940998F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1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5764-65D3-4348-AD7E-6F97488EC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12591-858B-408F-ACF2-B74912FB63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November 18, 2020 12.00.52 PM">
            <a:hlinkClick r:id="" action="ppaction://media"/>
            <a:extLst>
              <a:ext uri="{FF2B5EF4-FFF2-40B4-BE49-F238E27FC236}">
                <a16:creationId xmlns:a16="http://schemas.microsoft.com/office/drawing/2014/main" id="{6900E834-A700-4B99-A723-787E1D95E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2272"/>
            <a:ext cx="11615032" cy="65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2020-11-18T20:15:32Z</dcterms:created>
  <dcterms:modified xsi:type="dcterms:W3CDTF">2020-11-18T20:16:19Z</dcterms:modified>
</cp:coreProperties>
</file>