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9938F-E7F0-49BB-8F00-2BA441B09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C8E7F6-5249-4BBE-BDF1-E6A6274C7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2D96C-FDC4-4FCB-8871-23DECF42A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69C58-F99D-478A-8A3B-B90A527E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DD695-F356-49E8-8EB7-2EA249AA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6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3FF12-0904-405A-9A5F-E1353F1D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6F6D7-86F3-45E4-BCED-029A85513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14433-70E3-462B-BF27-AE05155E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37B4A-A5A2-44DD-8E81-72E1476B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163DA-9D01-4895-84F1-7523A8E6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4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809E8F-549E-4AC3-B3C8-94C9008FA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B0F02-E891-4B41-BFB1-64BD8A654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98916-AF45-4CDE-A67B-C71EB9B2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5F7F3-446C-4026-BB34-5AE6DFB62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AE2DE-D863-4E80-A624-75F2E870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5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8CF7E-9489-4E85-B60F-A65C54077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6395-C797-4FDA-8802-B7672B9D0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A21F2-B39A-451C-881E-F61BE21F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244-B05D-45BD-9023-26CF1E9E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AB633-7FAB-401E-B31D-5A3BB639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13ECC-5752-4519-8AF5-852DAB37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5A657-91BA-4563-B1BF-9A87D9660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82EE-B437-4BF3-8FDB-CD5BF769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27046-8F44-4615-9BA3-78F3BD08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5C9CF-8514-4CD6-94FF-9187FE8DC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4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1FE74-0039-443A-8EA4-8036365C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8EAC6-5A31-4527-8F3B-301B55093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2CFF9-DA64-4357-A773-BDF64204C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6ED44-ED7B-401C-A3B1-6A87C365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0D7A3-B19E-43EF-B835-4265FC85E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B360B-324E-4E36-8A9B-CAEE059DE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416B-A577-473D-B927-BF84130B5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CA213-282A-4BF7-9F6C-F72B616A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BF47F-05CC-439A-83CF-DE8FF6C35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E4FBC-0513-45EA-9B9B-F8E5A80B4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78EA18-70D6-4FA9-BAD9-BC76FE626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64A3FE-E560-44EA-8B7D-D1300D8F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1D02DA-F923-45CA-A41C-9D125C027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41C29-88D1-468F-8021-02EEC936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5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4E022-ECFC-44F0-9B53-A1E24F258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4CF347-C310-45A2-9242-F2E99E68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E3EF6-F16E-478F-A962-02EC23CD8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26942-BF41-4E48-B5BC-ADE37F7B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1CA0C5-9752-4561-A861-C276B9DF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865BA3-725E-41D7-85CF-24E8E6B0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9D0DA-F34B-4C1E-BECB-A7D2D4F4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2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0DE37-42E6-4F4C-9E98-7411AA4C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9583-0118-42BC-AEA9-1FEF4481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28D81-C551-4A61-8662-76D464787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08FF0-0217-43D7-8CF0-795686556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B36B9-B9F8-4717-A8B0-F6E0F4E9E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2DE1F-BD1D-4A60-8A7C-363895E8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2904-B652-4077-A157-3D7778C9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291D62-8BDF-48C2-9D3C-A6A8793A1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D0F1B-E524-4A80-B503-66572A000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36900-A388-4760-880F-91F4584A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E39C6-D3B7-4141-BE5E-DFB5E3B3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8F59E-4C34-44AB-95AE-A79F5161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9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0701B4-43CD-4CC3-BAB8-55876276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9E3D1-8FFE-44CE-B011-C3ADCC141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98931-DA91-4F30-AFAD-2DD2DAE35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FDB74-145D-470A-BD46-3C962C3534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630F4-5200-4F46-9F36-5A8D51BB1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76C77-2377-4BC9-B7A4-C19539AF0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A7B43-9AB2-4080-9E93-5C4DBA12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5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73F5-95D6-48C5-A601-7D0F5B30B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5E804-4928-47ED-82FB-A20CAE0CA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December 2, 2020 11.17.48 AM">
            <a:hlinkClick r:id="" action="ppaction://media"/>
            <a:extLst>
              <a:ext uri="{FF2B5EF4-FFF2-40B4-BE49-F238E27FC236}">
                <a16:creationId xmlns:a16="http://schemas.microsoft.com/office/drawing/2014/main" id="{D16C444F-74FA-43B4-855E-559FC34E82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514" y="101234"/>
            <a:ext cx="11352794" cy="63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2020-12-02T19:33:22Z</dcterms:created>
  <dcterms:modified xsi:type="dcterms:W3CDTF">2020-12-02T19:33:56Z</dcterms:modified>
</cp:coreProperties>
</file>